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7"/>
  </p:notesMasterIdLst>
  <p:sldIdLst>
    <p:sldId id="256" r:id="rId4"/>
    <p:sldId id="261" r:id="rId5"/>
    <p:sldId id="262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7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van Bommel" userId="7e094380-c95c-4f44-b1fa-ee290f2a0d7f" providerId="ADAL" clId="{B6BAD7AC-5239-41B9-AD72-9BE853A01A43}"/>
    <pc:docChg chg="custSel modSld">
      <pc:chgData name="Romy van Bommel" userId="7e094380-c95c-4f44-b1fa-ee290f2a0d7f" providerId="ADAL" clId="{B6BAD7AC-5239-41B9-AD72-9BE853A01A43}" dt="2024-06-18T12:27:03.957" v="54" actId="20577"/>
      <pc:docMkLst>
        <pc:docMk/>
      </pc:docMkLst>
      <pc:sldChg chg="delSp modSp mod">
        <pc:chgData name="Romy van Bommel" userId="7e094380-c95c-4f44-b1fa-ee290f2a0d7f" providerId="ADAL" clId="{B6BAD7AC-5239-41B9-AD72-9BE853A01A43}" dt="2024-06-18T12:26:56.153" v="21" actId="20577"/>
        <pc:sldMkLst>
          <pc:docMk/>
          <pc:sldMk cId="3936427633" sldId="261"/>
        </pc:sldMkLst>
        <pc:spChg chg="mod">
          <ac:chgData name="Romy van Bommel" userId="7e094380-c95c-4f44-b1fa-ee290f2a0d7f" providerId="ADAL" clId="{B6BAD7AC-5239-41B9-AD72-9BE853A01A43}" dt="2024-06-18T12:26:56.153" v="21" actId="20577"/>
          <ac:spMkLst>
            <pc:docMk/>
            <pc:sldMk cId="3936427633" sldId="261"/>
            <ac:spMk id="183" creationId="{00000000-0000-0000-0000-000000000000}"/>
          </ac:spMkLst>
        </pc:spChg>
        <pc:picChg chg="del">
          <ac:chgData name="Romy van Bommel" userId="7e094380-c95c-4f44-b1fa-ee290f2a0d7f" providerId="ADAL" clId="{B6BAD7AC-5239-41B9-AD72-9BE853A01A43}" dt="2024-06-18T12:25:59.189" v="0" actId="478"/>
          <ac:picMkLst>
            <pc:docMk/>
            <pc:sldMk cId="3936427633" sldId="261"/>
            <ac:picMk id="188" creationId="{00000000-0000-0000-0000-000000000000}"/>
          </ac:picMkLst>
        </pc:picChg>
      </pc:sldChg>
      <pc:sldChg chg="delSp modSp mod">
        <pc:chgData name="Romy van Bommel" userId="7e094380-c95c-4f44-b1fa-ee290f2a0d7f" providerId="ADAL" clId="{B6BAD7AC-5239-41B9-AD72-9BE853A01A43}" dt="2024-06-18T12:27:03.957" v="54" actId="20577"/>
        <pc:sldMkLst>
          <pc:docMk/>
          <pc:sldMk cId="985503699" sldId="262"/>
        </pc:sldMkLst>
        <pc:spChg chg="mod">
          <ac:chgData name="Romy van Bommel" userId="7e094380-c95c-4f44-b1fa-ee290f2a0d7f" providerId="ADAL" clId="{B6BAD7AC-5239-41B9-AD72-9BE853A01A43}" dt="2024-06-18T12:27:03.957" v="54" actId="20577"/>
          <ac:spMkLst>
            <pc:docMk/>
            <pc:sldMk cId="985503699" sldId="262"/>
            <ac:spMk id="183" creationId="{00000000-0000-0000-0000-000000000000}"/>
          </ac:spMkLst>
        </pc:spChg>
        <pc:picChg chg="del">
          <ac:chgData name="Romy van Bommel" userId="7e094380-c95c-4f44-b1fa-ee290f2a0d7f" providerId="ADAL" clId="{B6BAD7AC-5239-41B9-AD72-9BE853A01A43}" dt="2024-06-18T12:26:01.150" v="1" actId="478"/>
          <ac:picMkLst>
            <pc:docMk/>
            <pc:sldMk cId="985503699" sldId="262"/>
            <ac:picMk id="18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1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1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Titel agenda</a:t>
            </a:r>
          </a:p>
        </p:txBody>
      </p:sp>
      <p:sp>
        <p:nvSpPr>
          <p:cNvPr id="109" name="Ondertitel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agenda</a:t>
            </a:r>
          </a:p>
        </p:txBody>
      </p:sp>
      <p:sp>
        <p:nvSpPr>
          <p:cNvPr id="110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eitinformat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Feitinformatie</a:t>
            </a:r>
          </a:p>
        </p:txBody>
      </p:sp>
      <p:sp>
        <p:nvSpPr>
          <p:cNvPr id="12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oeken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Toekenning</a:t>
            </a:r>
          </a:p>
        </p:txBody>
      </p:sp>
      <p:sp>
        <p:nvSpPr>
          <p:cNvPr id="136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chaal salade met gebakken rijst, gekookte eieren en eetstokje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chaal met zalmkoekjes, salade en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Schaal pappardellepasta met peterselieboter, geroosterde hazelnoten en geraspte parmezaanse kaas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chaal salade met gebakken rijst, gekookte eieren en eetstokje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's en limoe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23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2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aal met zalmkoekjes, salade en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Naam dia</a:t>
            </a:r>
          </a:p>
        </p:txBody>
      </p:sp>
      <p:sp>
        <p:nvSpPr>
          <p:cNvPr id="3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am di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43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4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s, opsommingstekens en livevideo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7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7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s, opsommingstekens en livevideo gr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8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8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Sectietitel</a:t>
            </a:r>
          </a:p>
        </p:txBody>
      </p:sp>
      <p:sp>
        <p:nvSpPr>
          <p:cNvPr id="9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100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10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Naam dia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Afbeelding" descr="Afbeelding"/>
          <p:cNvPicPr>
            <a:picLocks noChangeAspect="1"/>
          </p:cNvPicPr>
          <p:nvPr/>
        </p:nvPicPr>
        <p:blipFill rotWithShape="1">
          <a:blip r:embed="rId2"/>
          <a:srcRect t="1" b="44347"/>
          <a:stretch/>
        </p:blipFill>
        <p:spPr>
          <a:xfrm>
            <a:off x="-22844" y="6504606"/>
            <a:ext cx="24472218" cy="7211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Middel 1HW.png" descr="Middel 1HW.png"/>
          <p:cNvPicPr>
            <a:picLocks noChangeAspect="1"/>
          </p:cNvPicPr>
          <p:nvPr/>
        </p:nvPicPr>
        <p:blipFill rotWithShape="1">
          <a:blip r:embed="rId3"/>
          <a:srcRect b="25855"/>
          <a:stretch/>
        </p:blipFill>
        <p:spPr>
          <a:xfrm>
            <a:off x="3745274" y="4943983"/>
            <a:ext cx="11830919" cy="87720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5521" y="-238637"/>
            <a:ext cx="5586205" cy="70966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Afbeelding" descr="Afbeelding"/>
          <p:cNvPicPr>
            <a:picLocks noChangeAspect="1"/>
          </p:cNvPicPr>
          <p:nvPr/>
        </p:nvPicPr>
        <p:blipFill rotWithShape="1">
          <a:blip r:embed="rId5"/>
          <a:srcRect b="32007"/>
          <a:stretch/>
        </p:blipFill>
        <p:spPr>
          <a:xfrm>
            <a:off x="5409215" y="11721807"/>
            <a:ext cx="16032567" cy="1994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Afbeelding 6" descr="Afbeelding met patroon, kunst, cirkel, Symmetrie&#10;&#10;Automatisch gegenereerde beschrijving">
            <a:extLst>
              <a:ext uri="{FF2B5EF4-FFF2-40B4-BE49-F238E27FC236}">
                <a16:creationId xmlns:a16="http://schemas.microsoft.com/office/drawing/2014/main" id="{F671D0D0-8D3E-812B-E4BB-03D4AA2613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34"/>
          <a:stretch/>
        </p:blipFill>
        <p:spPr>
          <a:xfrm>
            <a:off x="18422445" y="5115287"/>
            <a:ext cx="5961555" cy="7765895"/>
          </a:xfrm>
          <a:prstGeom prst="rect">
            <a:avLst/>
          </a:prstGeom>
        </p:spPr>
      </p:pic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E668A153-1530-AED2-D3AA-DCF3DDEE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9025"/>
              </p:ext>
            </p:extLst>
          </p:nvPr>
        </p:nvGraphicFramePr>
        <p:xfrm>
          <a:off x="834000" y="1127433"/>
          <a:ext cx="22716000" cy="11461134"/>
        </p:xfrm>
        <a:graphic>
          <a:graphicData uri="http://schemas.openxmlformats.org/drawingml/2006/table">
            <a:tbl>
              <a:tblPr/>
              <a:tblGrid>
                <a:gridCol w="3600000">
                  <a:extLst>
                    <a:ext uri="{9D8B030D-6E8A-4147-A177-3AD203B41FA5}">
                      <a16:colId xmlns:a16="http://schemas.microsoft.com/office/drawing/2014/main" val="2109161778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689483753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691128557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4237456587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776323129"/>
                    </a:ext>
                  </a:extLst>
                </a:gridCol>
                <a:gridCol w="4716000">
                  <a:extLst>
                    <a:ext uri="{9D8B030D-6E8A-4147-A177-3AD203B41FA5}">
                      <a16:colId xmlns:a16="http://schemas.microsoft.com/office/drawing/2014/main" val="1467304068"/>
                    </a:ext>
                  </a:extLst>
                </a:gridCol>
              </a:tblGrid>
              <a:tr h="661134"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Criteria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Onvoldoende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Voldoende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Goed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Uitstekend</a:t>
                      </a: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Toelichting:</a:t>
                      </a: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7463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Werkhouding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veel afgeleid en niet taakgericht.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soms afgeleid.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niet afgeleid en goed aan het werk.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Uitstekende werkhouding en taakgerichtheid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1905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Samenwerking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Weinig of geen samenwerking.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Basis samenwerking.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Goede samenwerking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Uitstekende samenwerking, iedereen deed mee.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5528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Tijdsbeheer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niet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niet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Alle deadlines ruim op tijd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701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Kwaliteit van werk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slordig en onvolledig.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compleet maar slordig.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goed en compleet.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van hoge kwaliteit en zorgvuldig.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3261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Zelfstandigheid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Veel hulp nodig gehad.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Enige hulp nodig gehad.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Grotendeels zelfstandig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Volledig zelfstandig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8640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Creativiteit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Geen creativiteit zichtbaar.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Enigszins creatief.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Creatief gewerkt. 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Zeer creatief en origineel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5013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Afbeelding" descr="Afbeelding"/>
          <p:cNvPicPr>
            <a:picLocks noChangeAspect="1"/>
          </p:cNvPicPr>
          <p:nvPr/>
        </p:nvPicPr>
        <p:blipFill rotWithShape="1">
          <a:blip r:embed="rId2"/>
          <a:srcRect b="68300"/>
          <a:stretch/>
        </p:blipFill>
        <p:spPr>
          <a:xfrm rot="10800000">
            <a:off x="-44054" y="-1"/>
            <a:ext cx="24472218" cy="4107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Afbeelding" descr="Afbeelding"/>
          <p:cNvPicPr>
            <a:picLocks noChangeAspect="1"/>
          </p:cNvPicPr>
          <p:nvPr/>
        </p:nvPicPr>
        <p:blipFill rotWithShape="1">
          <a:blip r:embed="rId3"/>
          <a:srcRect l="17079" t="37682" b="178"/>
          <a:stretch/>
        </p:blipFill>
        <p:spPr>
          <a:xfrm>
            <a:off x="-44054" y="-2"/>
            <a:ext cx="13294336" cy="18225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Wereld 1 Welkom op het Westeraam"/>
          <p:cNvSpPr txBox="1">
            <a:spLocks noGrp="1"/>
          </p:cNvSpPr>
          <p:nvPr>
            <p:ph type="title"/>
          </p:nvPr>
        </p:nvSpPr>
        <p:spPr>
          <a:xfrm>
            <a:off x="1206500" y="1077359"/>
            <a:ext cx="21971000" cy="1433164"/>
          </a:xfrm>
          <a:prstGeom prst="rect">
            <a:avLst/>
          </a:prstGeom>
        </p:spPr>
        <p:txBody>
          <a:bodyPr/>
          <a:lstStyle>
            <a:lvl1pPr defTabSz="825500">
              <a:lnSpc>
                <a:spcPct val="100000"/>
              </a:lnSpc>
              <a:defRPr sz="3600" b="0" spc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rPr dirty="0" err="1"/>
              <a:t>Wereld</a:t>
            </a:r>
            <a:r>
              <a:rPr dirty="0"/>
              <a:t> </a:t>
            </a:r>
            <a:r>
              <a:rPr lang="nl-NL" dirty="0"/>
              <a:t>2</a:t>
            </a:r>
            <a:r>
              <a:rPr dirty="0"/>
              <a:t> </a:t>
            </a:r>
            <a:r>
              <a:rPr lang="nl-NL" dirty="0">
                <a:latin typeface="Museo Sans 500" panose="02000000000000000000" pitchFamily="2" charset="77"/>
              </a:rPr>
              <a:t>Mens en gezondheid</a:t>
            </a:r>
            <a:endParaRPr dirty="0">
              <a:latin typeface="Museo Sans 500" panose="02000000000000000000" pitchFamily="2" charset="77"/>
            </a:endParaRPr>
          </a:p>
        </p:txBody>
      </p:sp>
      <p:sp>
        <p:nvSpPr>
          <p:cNvPr id="184" name="Uitleg wat we gaan doen"/>
          <p:cNvSpPr txBox="1">
            <a:spLocks noGrp="1"/>
          </p:cNvSpPr>
          <p:nvPr>
            <p:ph type="body" idx="21"/>
          </p:nvPr>
        </p:nvSpPr>
        <p:spPr>
          <a:xfrm>
            <a:off x="1206499" y="1636362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>
            <a:lvl1pPr defTabSz="718184">
              <a:defRPr sz="5568" b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pPr>
              <a:defRPr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lang="nl-NL" dirty="0">
                <a:latin typeface="Museo Sans 700"/>
                <a:ea typeface="Museo Sans 700"/>
                <a:cs typeface="Museo Sans 700"/>
                <a:sym typeface="Museo Sans 700"/>
              </a:rPr>
              <a:t>Reflectievragen </a:t>
            </a:r>
            <a:endParaRPr dirty="0">
              <a:latin typeface="Museo Sans 700"/>
              <a:ea typeface="Museo Sans 700"/>
              <a:cs typeface="Museo Sans 700"/>
              <a:sym typeface="Museo Sans 700"/>
            </a:endParaRPr>
          </a:p>
        </p:txBody>
      </p:sp>
      <p:pic>
        <p:nvPicPr>
          <p:cNvPr id="18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87392" y="10054909"/>
            <a:ext cx="3837871" cy="48755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Middel 1HW.png" descr="Middel 1HW.png"/>
          <p:cNvPicPr>
            <a:picLocks noChangeAspect="1"/>
          </p:cNvPicPr>
          <p:nvPr/>
        </p:nvPicPr>
        <p:blipFill rotWithShape="1">
          <a:blip r:embed="rId5"/>
          <a:srcRect t="43301" r="19549"/>
          <a:stretch/>
        </p:blipFill>
        <p:spPr>
          <a:xfrm>
            <a:off x="16754648" y="0"/>
            <a:ext cx="7673405" cy="54079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B85A978-1FF6-0E73-725F-F00296A7D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37367"/>
              </p:ext>
            </p:extLst>
          </p:nvPr>
        </p:nvGraphicFramePr>
        <p:xfrm>
          <a:off x="1393775" y="3804288"/>
          <a:ext cx="21596448" cy="94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6448">
                  <a:extLst>
                    <a:ext uri="{9D8B030D-6E8A-4147-A177-3AD203B41FA5}">
                      <a16:colId xmlns:a16="http://schemas.microsoft.com/office/drawing/2014/main" val="2735121665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ging er goed tijdens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871081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67570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79261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Waar had je moeite mee en hoe heb je dit opgelost?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47211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471003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8492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Hoe heb je samengewerkt met je teamgenoten?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224437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725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82541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heb je geleerd van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83494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351799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1925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276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Afbeelding" descr="Afbeelding"/>
          <p:cNvPicPr>
            <a:picLocks noChangeAspect="1"/>
          </p:cNvPicPr>
          <p:nvPr/>
        </p:nvPicPr>
        <p:blipFill rotWithShape="1">
          <a:blip r:embed="rId2"/>
          <a:srcRect b="68300"/>
          <a:stretch/>
        </p:blipFill>
        <p:spPr>
          <a:xfrm rot="10800000">
            <a:off x="-44054" y="-1"/>
            <a:ext cx="24472218" cy="4107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Afbeelding" descr="Afbeelding"/>
          <p:cNvPicPr>
            <a:picLocks noChangeAspect="1"/>
          </p:cNvPicPr>
          <p:nvPr/>
        </p:nvPicPr>
        <p:blipFill rotWithShape="1">
          <a:blip r:embed="rId3"/>
          <a:srcRect l="17079" t="37682" b="178"/>
          <a:stretch/>
        </p:blipFill>
        <p:spPr>
          <a:xfrm>
            <a:off x="-44054" y="-2"/>
            <a:ext cx="13294336" cy="18225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Wereld 1 Welkom op het Westeraam"/>
          <p:cNvSpPr txBox="1">
            <a:spLocks noGrp="1"/>
          </p:cNvSpPr>
          <p:nvPr>
            <p:ph type="title"/>
          </p:nvPr>
        </p:nvSpPr>
        <p:spPr>
          <a:xfrm>
            <a:off x="1206500" y="1077359"/>
            <a:ext cx="21971000" cy="1433164"/>
          </a:xfrm>
          <a:prstGeom prst="rect">
            <a:avLst/>
          </a:prstGeom>
        </p:spPr>
        <p:txBody>
          <a:bodyPr/>
          <a:lstStyle>
            <a:lvl1pPr defTabSz="825500">
              <a:lnSpc>
                <a:spcPct val="100000"/>
              </a:lnSpc>
              <a:defRPr sz="3600" b="0" spc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rPr lang="nl-NL" dirty="0"/>
              <a:t>Wereld 2 Mens en gezondheid</a:t>
            </a:r>
            <a:endParaRPr dirty="0">
              <a:latin typeface="Museo Sans 500" panose="02000000000000000000" pitchFamily="2" charset="77"/>
            </a:endParaRPr>
          </a:p>
        </p:txBody>
      </p:sp>
      <p:sp>
        <p:nvSpPr>
          <p:cNvPr id="184" name="Uitleg wat we gaan doen"/>
          <p:cNvSpPr txBox="1">
            <a:spLocks noGrp="1"/>
          </p:cNvSpPr>
          <p:nvPr>
            <p:ph type="body" idx="21"/>
          </p:nvPr>
        </p:nvSpPr>
        <p:spPr>
          <a:xfrm>
            <a:off x="1206499" y="1636362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>
            <a:normAutofit lnSpcReduction="10000"/>
          </a:bodyPr>
          <a:lstStyle>
            <a:lvl1pPr defTabSz="718184">
              <a:defRPr sz="5568" b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pPr>
              <a:defRPr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lang="nl-NL" dirty="0">
                <a:latin typeface="Museo Sans 700"/>
                <a:ea typeface="Museo Sans 700"/>
                <a:cs typeface="Museo Sans 700"/>
                <a:sym typeface="Museo Sans 700"/>
              </a:rPr>
              <a:t>Reflectievragen </a:t>
            </a:r>
            <a:endParaRPr dirty="0">
              <a:latin typeface="Museo Sans 700"/>
              <a:ea typeface="Museo Sans 700"/>
              <a:cs typeface="Museo Sans 700"/>
              <a:sym typeface="Museo Sans 700"/>
            </a:endParaRPr>
          </a:p>
        </p:txBody>
      </p:sp>
      <p:pic>
        <p:nvPicPr>
          <p:cNvPr id="18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87392" y="10054909"/>
            <a:ext cx="3837871" cy="48755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Middel 1HW.png" descr="Middel 1HW.png"/>
          <p:cNvPicPr>
            <a:picLocks noChangeAspect="1"/>
          </p:cNvPicPr>
          <p:nvPr/>
        </p:nvPicPr>
        <p:blipFill rotWithShape="1">
          <a:blip r:embed="rId5"/>
          <a:srcRect t="43301" r="19549"/>
          <a:stretch/>
        </p:blipFill>
        <p:spPr>
          <a:xfrm>
            <a:off x="16754648" y="0"/>
            <a:ext cx="7673405" cy="54079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B85A978-1FF6-0E73-725F-F00296A7D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075409"/>
              </p:ext>
            </p:extLst>
          </p:nvPr>
        </p:nvGraphicFramePr>
        <p:xfrm>
          <a:off x="1393775" y="4847886"/>
          <a:ext cx="21596448" cy="707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6448">
                  <a:extLst>
                    <a:ext uri="{9D8B030D-6E8A-4147-A177-3AD203B41FA5}">
                      <a16:colId xmlns:a16="http://schemas.microsoft.com/office/drawing/2014/main" val="2735121665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zou je de volgende keer anders doen?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871081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67570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79261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ging er goed tijdens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47211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471003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8492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Waar had je moeite mee en hoe heb je dit opgelost?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224437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725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825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0369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B87FCD52E05448942C37943A7CFFD1" ma:contentTypeVersion="4" ma:contentTypeDescription="Een nieuw document maken." ma:contentTypeScope="" ma:versionID="fb10a69cb23dfa796313546aa171445e">
  <xsd:schema xmlns:xsd="http://www.w3.org/2001/XMLSchema" xmlns:xs="http://www.w3.org/2001/XMLSchema" xmlns:p="http://schemas.microsoft.com/office/2006/metadata/properties" xmlns:ns2="f8939d28-dda7-4188-82eb-aeab283594be" targetNamespace="http://schemas.microsoft.com/office/2006/metadata/properties" ma:root="true" ma:fieldsID="2138d5c4d7965c8bc31d9f7f5213f048" ns2:_="">
    <xsd:import namespace="f8939d28-dda7-4188-82eb-aeab283594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939d28-dda7-4188-82eb-aeab28359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BA02F8-B548-4AD3-8771-8A8ADC82AA8D}"/>
</file>

<file path=customXml/itemProps2.xml><?xml version="1.0" encoding="utf-8"?>
<ds:datastoreItem xmlns:ds="http://schemas.openxmlformats.org/officeDocument/2006/customXml" ds:itemID="{FB507D7A-119A-45CE-A0AA-8FCD5D06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Aangepast</PresentationFormat>
  <Paragraphs>47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Aptos</vt:lpstr>
      <vt:lpstr>Helvetica Neue</vt:lpstr>
      <vt:lpstr>Helvetica Neue Medium</vt:lpstr>
      <vt:lpstr>Museo Sans 500</vt:lpstr>
      <vt:lpstr>Museo Sans 700</vt:lpstr>
      <vt:lpstr>21_BasicWhite</vt:lpstr>
      <vt:lpstr>PowerPoint-presentatie</vt:lpstr>
      <vt:lpstr>Wereld 2 Mens en gezondheid</vt:lpstr>
      <vt:lpstr>Wereld 2 Mens en gezondheid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Jij maakt het verschil</dc:title>
  <dc:creator>Romy van Bommel</dc:creator>
  <cp:lastModifiedBy>Romy van Bommel</cp:lastModifiedBy>
  <cp:revision>2</cp:revision>
  <dcterms:modified xsi:type="dcterms:W3CDTF">2024-06-18T12:27:06Z</dcterms:modified>
</cp:coreProperties>
</file>